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1" r:id="rId9"/>
    <p:sldId id="260" r:id="rId10"/>
    <p:sldId id="262" r:id="rId11"/>
    <p:sldId id="263" r:id="rId12"/>
    <p:sldId id="264" r:id="rId13"/>
    <p:sldId id="265" r:id="rId14"/>
    <p:sldId id="266" r:id="rId15"/>
    <p:sldId id="267" r:id="rId16"/>
    <p:sldId id="268" r:id="rId17"/>
    <p:sldId id="269" r:id="rId18"/>
    <p:sldId id="270" r:id="rId19"/>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84041-6BB6-492B-B6C8-6B522F6210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C41F58-30EF-4A25-A2A8-455B12ABAA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7B1479-0A7F-49E2-80AD-BD38A3A7043F}"/>
              </a:ext>
            </a:extLst>
          </p:cNvPr>
          <p:cNvSpPr>
            <a:spLocks noGrp="1"/>
          </p:cNvSpPr>
          <p:nvPr>
            <p:ph type="dt" sz="half" idx="10"/>
          </p:nvPr>
        </p:nvSpPr>
        <p:spPr/>
        <p:txBody>
          <a:bodyPr/>
          <a:lstStyle/>
          <a:p>
            <a:fld id="{52D2ED9C-FFD1-4DA6-807D-6A8D22CF08AD}" type="datetimeFigureOut">
              <a:rPr lang="en-US" smtClean="0"/>
              <a:t>9/3/2019</a:t>
            </a:fld>
            <a:endParaRPr lang="en-US"/>
          </a:p>
        </p:txBody>
      </p:sp>
      <p:sp>
        <p:nvSpPr>
          <p:cNvPr id="5" name="Footer Placeholder 4">
            <a:extLst>
              <a:ext uri="{FF2B5EF4-FFF2-40B4-BE49-F238E27FC236}">
                <a16:creationId xmlns:a16="http://schemas.microsoft.com/office/drawing/2014/main" id="{C9EFD4AF-DC72-4E63-A99A-2968BB226A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59FB06-D239-43D4-9926-B51B006D6D6F}"/>
              </a:ext>
            </a:extLst>
          </p:cNvPr>
          <p:cNvSpPr>
            <a:spLocks noGrp="1"/>
          </p:cNvSpPr>
          <p:nvPr>
            <p:ph type="sldNum" sz="quarter" idx="12"/>
          </p:nvPr>
        </p:nvSpPr>
        <p:spPr/>
        <p:txBody>
          <a:bodyPr/>
          <a:lstStyle/>
          <a:p>
            <a:fld id="{6B586D4C-E949-4311-8A75-9B884F6298D1}" type="slidenum">
              <a:rPr lang="en-US" smtClean="0"/>
              <a:t>‹#›</a:t>
            </a:fld>
            <a:endParaRPr lang="en-US"/>
          </a:p>
        </p:txBody>
      </p:sp>
    </p:spTree>
    <p:extLst>
      <p:ext uri="{BB962C8B-B14F-4D97-AF65-F5344CB8AC3E}">
        <p14:creationId xmlns:p14="http://schemas.microsoft.com/office/powerpoint/2010/main" val="1303687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F933D-1615-4D7E-9EBF-69A6BB1EE0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8D9805-6079-4A5A-A176-B78162D225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9FB97F-A8C4-4C5B-977F-4055D42B34BF}"/>
              </a:ext>
            </a:extLst>
          </p:cNvPr>
          <p:cNvSpPr>
            <a:spLocks noGrp="1"/>
          </p:cNvSpPr>
          <p:nvPr>
            <p:ph type="dt" sz="half" idx="10"/>
          </p:nvPr>
        </p:nvSpPr>
        <p:spPr/>
        <p:txBody>
          <a:bodyPr/>
          <a:lstStyle/>
          <a:p>
            <a:fld id="{52D2ED9C-FFD1-4DA6-807D-6A8D22CF08AD}" type="datetimeFigureOut">
              <a:rPr lang="en-US" smtClean="0"/>
              <a:t>9/3/2019</a:t>
            </a:fld>
            <a:endParaRPr lang="en-US"/>
          </a:p>
        </p:txBody>
      </p:sp>
      <p:sp>
        <p:nvSpPr>
          <p:cNvPr id="5" name="Footer Placeholder 4">
            <a:extLst>
              <a:ext uri="{FF2B5EF4-FFF2-40B4-BE49-F238E27FC236}">
                <a16:creationId xmlns:a16="http://schemas.microsoft.com/office/drawing/2014/main" id="{B4DC1363-A970-49D3-9A73-5A512C0B2D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FF1E1B-6953-4D5B-974E-E78954C58F4B}"/>
              </a:ext>
            </a:extLst>
          </p:cNvPr>
          <p:cNvSpPr>
            <a:spLocks noGrp="1"/>
          </p:cNvSpPr>
          <p:nvPr>
            <p:ph type="sldNum" sz="quarter" idx="12"/>
          </p:nvPr>
        </p:nvSpPr>
        <p:spPr/>
        <p:txBody>
          <a:bodyPr/>
          <a:lstStyle/>
          <a:p>
            <a:fld id="{6B586D4C-E949-4311-8A75-9B884F6298D1}" type="slidenum">
              <a:rPr lang="en-US" smtClean="0"/>
              <a:t>‹#›</a:t>
            </a:fld>
            <a:endParaRPr lang="en-US"/>
          </a:p>
        </p:txBody>
      </p:sp>
    </p:spTree>
    <p:extLst>
      <p:ext uri="{BB962C8B-B14F-4D97-AF65-F5344CB8AC3E}">
        <p14:creationId xmlns:p14="http://schemas.microsoft.com/office/powerpoint/2010/main" val="1627609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25995A-013E-4913-B47B-D56F3A2C52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97CB5C-CCCD-4285-A5D5-A90D2C1F6C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D21254-E78F-4E6B-BEA7-2F5429071359}"/>
              </a:ext>
            </a:extLst>
          </p:cNvPr>
          <p:cNvSpPr>
            <a:spLocks noGrp="1"/>
          </p:cNvSpPr>
          <p:nvPr>
            <p:ph type="dt" sz="half" idx="10"/>
          </p:nvPr>
        </p:nvSpPr>
        <p:spPr/>
        <p:txBody>
          <a:bodyPr/>
          <a:lstStyle/>
          <a:p>
            <a:fld id="{52D2ED9C-FFD1-4DA6-807D-6A8D22CF08AD}" type="datetimeFigureOut">
              <a:rPr lang="en-US" smtClean="0"/>
              <a:t>9/3/2019</a:t>
            </a:fld>
            <a:endParaRPr lang="en-US"/>
          </a:p>
        </p:txBody>
      </p:sp>
      <p:sp>
        <p:nvSpPr>
          <p:cNvPr id="5" name="Footer Placeholder 4">
            <a:extLst>
              <a:ext uri="{FF2B5EF4-FFF2-40B4-BE49-F238E27FC236}">
                <a16:creationId xmlns:a16="http://schemas.microsoft.com/office/drawing/2014/main" id="{B52DEB65-2E92-4EB5-B91C-2B5BACFFAC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B75880-1724-4CB8-893E-DB99C391988D}"/>
              </a:ext>
            </a:extLst>
          </p:cNvPr>
          <p:cNvSpPr>
            <a:spLocks noGrp="1"/>
          </p:cNvSpPr>
          <p:nvPr>
            <p:ph type="sldNum" sz="quarter" idx="12"/>
          </p:nvPr>
        </p:nvSpPr>
        <p:spPr/>
        <p:txBody>
          <a:bodyPr/>
          <a:lstStyle/>
          <a:p>
            <a:fld id="{6B586D4C-E949-4311-8A75-9B884F6298D1}" type="slidenum">
              <a:rPr lang="en-US" smtClean="0"/>
              <a:t>‹#›</a:t>
            </a:fld>
            <a:endParaRPr lang="en-US"/>
          </a:p>
        </p:txBody>
      </p:sp>
    </p:spTree>
    <p:extLst>
      <p:ext uri="{BB962C8B-B14F-4D97-AF65-F5344CB8AC3E}">
        <p14:creationId xmlns:p14="http://schemas.microsoft.com/office/powerpoint/2010/main" val="2309073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8AC7-AD75-47B9-B277-E9EC689FB0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3ED10B-F865-4379-89C1-C19766A33A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2298EC-81AE-4068-9EF1-CB460C7DBDF9}"/>
              </a:ext>
            </a:extLst>
          </p:cNvPr>
          <p:cNvSpPr>
            <a:spLocks noGrp="1"/>
          </p:cNvSpPr>
          <p:nvPr>
            <p:ph type="dt" sz="half" idx="10"/>
          </p:nvPr>
        </p:nvSpPr>
        <p:spPr/>
        <p:txBody>
          <a:bodyPr/>
          <a:lstStyle/>
          <a:p>
            <a:fld id="{52D2ED9C-FFD1-4DA6-807D-6A8D22CF08AD}" type="datetimeFigureOut">
              <a:rPr lang="en-US" smtClean="0"/>
              <a:t>9/3/2019</a:t>
            </a:fld>
            <a:endParaRPr lang="en-US"/>
          </a:p>
        </p:txBody>
      </p:sp>
      <p:sp>
        <p:nvSpPr>
          <p:cNvPr id="5" name="Footer Placeholder 4">
            <a:extLst>
              <a:ext uri="{FF2B5EF4-FFF2-40B4-BE49-F238E27FC236}">
                <a16:creationId xmlns:a16="http://schemas.microsoft.com/office/drawing/2014/main" id="{20A56747-FE34-492C-B611-642D408779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494B05-C01C-4DC1-A3BD-E4B74C61AA04}"/>
              </a:ext>
            </a:extLst>
          </p:cNvPr>
          <p:cNvSpPr>
            <a:spLocks noGrp="1"/>
          </p:cNvSpPr>
          <p:nvPr>
            <p:ph type="sldNum" sz="quarter" idx="12"/>
          </p:nvPr>
        </p:nvSpPr>
        <p:spPr/>
        <p:txBody>
          <a:bodyPr/>
          <a:lstStyle/>
          <a:p>
            <a:fld id="{6B586D4C-E949-4311-8A75-9B884F6298D1}" type="slidenum">
              <a:rPr lang="en-US" smtClean="0"/>
              <a:t>‹#›</a:t>
            </a:fld>
            <a:endParaRPr lang="en-US"/>
          </a:p>
        </p:txBody>
      </p:sp>
    </p:spTree>
    <p:extLst>
      <p:ext uri="{BB962C8B-B14F-4D97-AF65-F5344CB8AC3E}">
        <p14:creationId xmlns:p14="http://schemas.microsoft.com/office/powerpoint/2010/main" val="1354433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2F088-2B1C-45C2-B569-1B9C742324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3A94C0-7D26-4905-A998-424AEAB5B0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DE9F22-59EC-4094-9B48-D9C1E002A771}"/>
              </a:ext>
            </a:extLst>
          </p:cNvPr>
          <p:cNvSpPr>
            <a:spLocks noGrp="1"/>
          </p:cNvSpPr>
          <p:nvPr>
            <p:ph type="dt" sz="half" idx="10"/>
          </p:nvPr>
        </p:nvSpPr>
        <p:spPr/>
        <p:txBody>
          <a:bodyPr/>
          <a:lstStyle/>
          <a:p>
            <a:fld id="{52D2ED9C-FFD1-4DA6-807D-6A8D22CF08AD}" type="datetimeFigureOut">
              <a:rPr lang="en-US" smtClean="0"/>
              <a:t>9/3/2019</a:t>
            </a:fld>
            <a:endParaRPr lang="en-US"/>
          </a:p>
        </p:txBody>
      </p:sp>
      <p:sp>
        <p:nvSpPr>
          <p:cNvPr id="5" name="Footer Placeholder 4">
            <a:extLst>
              <a:ext uri="{FF2B5EF4-FFF2-40B4-BE49-F238E27FC236}">
                <a16:creationId xmlns:a16="http://schemas.microsoft.com/office/drawing/2014/main" id="{E083278E-D4FC-4AF9-AC28-EAA35A9048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FBB989-8A82-4E6F-B082-C2B608080A20}"/>
              </a:ext>
            </a:extLst>
          </p:cNvPr>
          <p:cNvSpPr>
            <a:spLocks noGrp="1"/>
          </p:cNvSpPr>
          <p:nvPr>
            <p:ph type="sldNum" sz="quarter" idx="12"/>
          </p:nvPr>
        </p:nvSpPr>
        <p:spPr/>
        <p:txBody>
          <a:bodyPr/>
          <a:lstStyle/>
          <a:p>
            <a:fld id="{6B586D4C-E949-4311-8A75-9B884F6298D1}" type="slidenum">
              <a:rPr lang="en-US" smtClean="0"/>
              <a:t>‹#›</a:t>
            </a:fld>
            <a:endParaRPr lang="en-US"/>
          </a:p>
        </p:txBody>
      </p:sp>
    </p:spTree>
    <p:extLst>
      <p:ext uri="{BB962C8B-B14F-4D97-AF65-F5344CB8AC3E}">
        <p14:creationId xmlns:p14="http://schemas.microsoft.com/office/powerpoint/2010/main" val="3466618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99FD0-0F4C-41B1-954A-6B9731EE7B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FFCEF6-3723-4F47-8CC8-331DD253D4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575D9C-D855-45AE-8798-678EF91BAB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856044-17D8-466D-BC45-A338CB9C50A9}"/>
              </a:ext>
            </a:extLst>
          </p:cNvPr>
          <p:cNvSpPr>
            <a:spLocks noGrp="1"/>
          </p:cNvSpPr>
          <p:nvPr>
            <p:ph type="dt" sz="half" idx="10"/>
          </p:nvPr>
        </p:nvSpPr>
        <p:spPr/>
        <p:txBody>
          <a:bodyPr/>
          <a:lstStyle/>
          <a:p>
            <a:fld id="{52D2ED9C-FFD1-4DA6-807D-6A8D22CF08AD}" type="datetimeFigureOut">
              <a:rPr lang="en-US" smtClean="0"/>
              <a:t>9/3/2019</a:t>
            </a:fld>
            <a:endParaRPr lang="en-US"/>
          </a:p>
        </p:txBody>
      </p:sp>
      <p:sp>
        <p:nvSpPr>
          <p:cNvPr id="6" name="Footer Placeholder 5">
            <a:extLst>
              <a:ext uri="{FF2B5EF4-FFF2-40B4-BE49-F238E27FC236}">
                <a16:creationId xmlns:a16="http://schemas.microsoft.com/office/drawing/2014/main" id="{038F8A73-1479-49E9-BEA3-BEFEAD2D29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A3DD3F-8D43-4182-BE93-447B3862B16F}"/>
              </a:ext>
            </a:extLst>
          </p:cNvPr>
          <p:cNvSpPr>
            <a:spLocks noGrp="1"/>
          </p:cNvSpPr>
          <p:nvPr>
            <p:ph type="sldNum" sz="quarter" idx="12"/>
          </p:nvPr>
        </p:nvSpPr>
        <p:spPr/>
        <p:txBody>
          <a:bodyPr/>
          <a:lstStyle/>
          <a:p>
            <a:fld id="{6B586D4C-E949-4311-8A75-9B884F6298D1}" type="slidenum">
              <a:rPr lang="en-US" smtClean="0"/>
              <a:t>‹#›</a:t>
            </a:fld>
            <a:endParaRPr lang="en-US"/>
          </a:p>
        </p:txBody>
      </p:sp>
    </p:spTree>
    <p:extLst>
      <p:ext uri="{BB962C8B-B14F-4D97-AF65-F5344CB8AC3E}">
        <p14:creationId xmlns:p14="http://schemas.microsoft.com/office/powerpoint/2010/main" val="1152962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9B8D2-8BFC-4169-A6F1-B04B3D3BEB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DDDE71-D49C-4CE6-91CC-6946516077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3470B3-ECDE-4768-B725-6C789FD6F1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D0F5C8-C44A-4982-B4B9-94E34024E0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D9E8F-794F-4AA6-968F-9A9ADF4141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EBC252-9B1F-4CE2-9957-E67FDEF5ECA0}"/>
              </a:ext>
            </a:extLst>
          </p:cNvPr>
          <p:cNvSpPr>
            <a:spLocks noGrp="1"/>
          </p:cNvSpPr>
          <p:nvPr>
            <p:ph type="dt" sz="half" idx="10"/>
          </p:nvPr>
        </p:nvSpPr>
        <p:spPr/>
        <p:txBody>
          <a:bodyPr/>
          <a:lstStyle/>
          <a:p>
            <a:fld id="{52D2ED9C-FFD1-4DA6-807D-6A8D22CF08AD}" type="datetimeFigureOut">
              <a:rPr lang="en-US" smtClean="0"/>
              <a:t>9/3/2019</a:t>
            </a:fld>
            <a:endParaRPr lang="en-US"/>
          </a:p>
        </p:txBody>
      </p:sp>
      <p:sp>
        <p:nvSpPr>
          <p:cNvPr id="8" name="Footer Placeholder 7">
            <a:extLst>
              <a:ext uri="{FF2B5EF4-FFF2-40B4-BE49-F238E27FC236}">
                <a16:creationId xmlns:a16="http://schemas.microsoft.com/office/drawing/2014/main" id="{AD7D20CF-62CB-439C-B8CB-470B214A14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89C4F9-3E59-488C-9D87-F6EDF143E036}"/>
              </a:ext>
            </a:extLst>
          </p:cNvPr>
          <p:cNvSpPr>
            <a:spLocks noGrp="1"/>
          </p:cNvSpPr>
          <p:nvPr>
            <p:ph type="sldNum" sz="quarter" idx="12"/>
          </p:nvPr>
        </p:nvSpPr>
        <p:spPr/>
        <p:txBody>
          <a:bodyPr/>
          <a:lstStyle/>
          <a:p>
            <a:fld id="{6B586D4C-E949-4311-8A75-9B884F6298D1}" type="slidenum">
              <a:rPr lang="en-US" smtClean="0"/>
              <a:t>‹#›</a:t>
            </a:fld>
            <a:endParaRPr lang="en-US"/>
          </a:p>
        </p:txBody>
      </p:sp>
    </p:spTree>
    <p:extLst>
      <p:ext uri="{BB962C8B-B14F-4D97-AF65-F5344CB8AC3E}">
        <p14:creationId xmlns:p14="http://schemas.microsoft.com/office/powerpoint/2010/main" val="4076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05401-A137-4E7E-A54B-8BB7387688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CCDFFE-9BB9-44EA-B692-F580A966FA81}"/>
              </a:ext>
            </a:extLst>
          </p:cNvPr>
          <p:cNvSpPr>
            <a:spLocks noGrp="1"/>
          </p:cNvSpPr>
          <p:nvPr>
            <p:ph type="dt" sz="half" idx="10"/>
          </p:nvPr>
        </p:nvSpPr>
        <p:spPr/>
        <p:txBody>
          <a:bodyPr/>
          <a:lstStyle/>
          <a:p>
            <a:fld id="{52D2ED9C-FFD1-4DA6-807D-6A8D22CF08AD}" type="datetimeFigureOut">
              <a:rPr lang="en-US" smtClean="0"/>
              <a:t>9/3/2019</a:t>
            </a:fld>
            <a:endParaRPr lang="en-US"/>
          </a:p>
        </p:txBody>
      </p:sp>
      <p:sp>
        <p:nvSpPr>
          <p:cNvPr id="4" name="Footer Placeholder 3">
            <a:extLst>
              <a:ext uri="{FF2B5EF4-FFF2-40B4-BE49-F238E27FC236}">
                <a16:creationId xmlns:a16="http://schemas.microsoft.com/office/drawing/2014/main" id="{12B52823-FCF4-4128-9036-AD5E3CEABB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1B57A0-77DC-4FE1-B607-277A844777B7}"/>
              </a:ext>
            </a:extLst>
          </p:cNvPr>
          <p:cNvSpPr>
            <a:spLocks noGrp="1"/>
          </p:cNvSpPr>
          <p:nvPr>
            <p:ph type="sldNum" sz="quarter" idx="12"/>
          </p:nvPr>
        </p:nvSpPr>
        <p:spPr/>
        <p:txBody>
          <a:bodyPr/>
          <a:lstStyle/>
          <a:p>
            <a:fld id="{6B586D4C-E949-4311-8A75-9B884F6298D1}" type="slidenum">
              <a:rPr lang="en-US" smtClean="0"/>
              <a:t>‹#›</a:t>
            </a:fld>
            <a:endParaRPr lang="en-US"/>
          </a:p>
        </p:txBody>
      </p:sp>
    </p:spTree>
    <p:extLst>
      <p:ext uri="{BB962C8B-B14F-4D97-AF65-F5344CB8AC3E}">
        <p14:creationId xmlns:p14="http://schemas.microsoft.com/office/powerpoint/2010/main" val="4124559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9420CC-05A5-4EEC-9729-9A27D1304FAD}"/>
              </a:ext>
            </a:extLst>
          </p:cNvPr>
          <p:cNvSpPr>
            <a:spLocks noGrp="1"/>
          </p:cNvSpPr>
          <p:nvPr>
            <p:ph type="dt" sz="half" idx="10"/>
          </p:nvPr>
        </p:nvSpPr>
        <p:spPr/>
        <p:txBody>
          <a:bodyPr/>
          <a:lstStyle/>
          <a:p>
            <a:fld id="{52D2ED9C-FFD1-4DA6-807D-6A8D22CF08AD}" type="datetimeFigureOut">
              <a:rPr lang="en-US" smtClean="0"/>
              <a:t>9/3/2019</a:t>
            </a:fld>
            <a:endParaRPr lang="en-US"/>
          </a:p>
        </p:txBody>
      </p:sp>
      <p:sp>
        <p:nvSpPr>
          <p:cNvPr id="3" name="Footer Placeholder 2">
            <a:extLst>
              <a:ext uri="{FF2B5EF4-FFF2-40B4-BE49-F238E27FC236}">
                <a16:creationId xmlns:a16="http://schemas.microsoft.com/office/drawing/2014/main" id="{84D3D574-B61F-44A1-A66F-4FCC8D98D6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BE733D-B18A-4CDF-9488-61B8BC80C778}"/>
              </a:ext>
            </a:extLst>
          </p:cNvPr>
          <p:cNvSpPr>
            <a:spLocks noGrp="1"/>
          </p:cNvSpPr>
          <p:nvPr>
            <p:ph type="sldNum" sz="quarter" idx="12"/>
          </p:nvPr>
        </p:nvSpPr>
        <p:spPr/>
        <p:txBody>
          <a:bodyPr/>
          <a:lstStyle/>
          <a:p>
            <a:fld id="{6B586D4C-E949-4311-8A75-9B884F6298D1}" type="slidenum">
              <a:rPr lang="en-US" smtClean="0"/>
              <a:t>‹#›</a:t>
            </a:fld>
            <a:endParaRPr lang="en-US"/>
          </a:p>
        </p:txBody>
      </p:sp>
    </p:spTree>
    <p:extLst>
      <p:ext uri="{BB962C8B-B14F-4D97-AF65-F5344CB8AC3E}">
        <p14:creationId xmlns:p14="http://schemas.microsoft.com/office/powerpoint/2010/main" val="1345419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411E5-8BF9-4E9A-B849-E287C8C888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2DEFC0-2957-4F21-A3A6-AB271F1A52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6C41F0-913A-4727-B289-F034FFD4BE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C2D6CF-E13B-480A-AF28-FA068522A8A2}"/>
              </a:ext>
            </a:extLst>
          </p:cNvPr>
          <p:cNvSpPr>
            <a:spLocks noGrp="1"/>
          </p:cNvSpPr>
          <p:nvPr>
            <p:ph type="dt" sz="half" idx="10"/>
          </p:nvPr>
        </p:nvSpPr>
        <p:spPr/>
        <p:txBody>
          <a:bodyPr/>
          <a:lstStyle/>
          <a:p>
            <a:fld id="{52D2ED9C-FFD1-4DA6-807D-6A8D22CF08AD}" type="datetimeFigureOut">
              <a:rPr lang="en-US" smtClean="0"/>
              <a:t>9/3/2019</a:t>
            </a:fld>
            <a:endParaRPr lang="en-US"/>
          </a:p>
        </p:txBody>
      </p:sp>
      <p:sp>
        <p:nvSpPr>
          <p:cNvPr id="6" name="Footer Placeholder 5">
            <a:extLst>
              <a:ext uri="{FF2B5EF4-FFF2-40B4-BE49-F238E27FC236}">
                <a16:creationId xmlns:a16="http://schemas.microsoft.com/office/drawing/2014/main" id="{66E80E5D-564E-4180-A473-3D2EEDF787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ECD62C-BD4E-4331-BF33-005B5946E11F}"/>
              </a:ext>
            </a:extLst>
          </p:cNvPr>
          <p:cNvSpPr>
            <a:spLocks noGrp="1"/>
          </p:cNvSpPr>
          <p:nvPr>
            <p:ph type="sldNum" sz="quarter" idx="12"/>
          </p:nvPr>
        </p:nvSpPr>
        <p:spPr/>
        <p:txBody>
          <a:bodyPr/>
          <a:lstStyle/>
          <a:p>
            <a:fld id="{6B586D4C-E949-4311-8A75-9B884F6298D1}" type="slidenum">
              <a:rPr lang="en-US" smtClean="0"/>
              <a:t>‹#›</a:t>
            </a:fld>
            <a:endParaRPr lang="en-US"/>
          </a:p>
        </p:txBody>
      </p:sp>
    </p:spTree>
    <p:extLst>
      <p:ext uri="{BB962C8B-B14F-4D97-AF65-F5344CB8AC3E}">
        <p14:creationId xmlns:p14="http://schemas.microsoft.com/office/powerpoint/2010/main" val="2565821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2CBDD-1391-460B-B636-BF0C21F9FE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A1117A-7E71-4248-838F-3FF79280C6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FF46EC-AA99-475F-BFC0-E679C0DC9D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868762-7CED-4631-9FBB-6C378F2375CC}"/>
              </a:ext>
            </a:extLst>
          </p:cNvPr>
          <p:cNvSpPr>
            <a:spLocks noGrp="1"/>
          </p:cNvSpPr>
          <p:nvPr>
            <p:ph type="dt" sz="half" idx="10"/>
          </p:nvPr>
        </p:nvSpPr>
        <p:spPr/>
        <p:txBody>
          <a:bodyPr/>
          <a:lstStyle/>
          <a:p>
            <a:fld id="{52D2ED9C-FFD1-4DA6-807D-6A8D22CF08AD}" type="datetimeFigureOut">
              <a:rPr lang="en-US" smtClean="0"/>
              <a:t>9/3/2019</a:t>
            </a:fld>
            <a:endParaRPr lang="en-US"/>
          </a:p>
        </p:txBody>
      </p:sp>
      <p:sp>
        <p:nvSpPr>
          <p:cNvPr id="6" name="Footer Placeholder 5">
            <a:extLst>
              <a:ext uri="{FF2B5EF4-FFF2-40B4-BE49-F238E27FC236}">
                <a16:creationId xmlns:a16="http://schemas.microsoft.com/office/drawing/2014/main" id="{384F3E75-3C4D-49CD-A94F-B12BA08C1C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05A2D9-F417-4C57-B266-C837C9B8268A}"/>
              </a:ext>
            </a:extLst>
          </p:cNvPr>
          <p:cNvSpPr>
            <a:spLocks noGrp="1"/>
          </p:cNvSpPr>
          <p:nvPr>
            <p:ph type="sldNum" sz="quarter" idx="12"/>
          </p:nvPr>
        </p:nvSpPr>
        <p:spPr/>
        <p:txBody>
          <a:bodyPr/>
          <a:lstStyle/>
          <a:p>
            <a:fld id="{6B586D4C-E949-4311-8A75-9B884F6298D1}" type="slidenum">
              <a:rPr lang="en-US" smtClean="0"/>
              <a:t>‹#›</a:t>
            </a:fld>
            <a:endParaRPr lang="en-US"/>
          </a:p>
        </p:txBody>
      </p:sp>
    </p:spTree>
    <p:extLst>
      <p:ext uri="{BB962C8B-B14F-4D97-AF65-F5344CB8AC3E}">
        <p14:creationId xmlns:p14="http://schemas.microsoft.com/office/powerpoint/2010/main" val="848600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634E15-127D-499A-A572-079A8954E0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D197D3-664F-45C7-9F97-4D70A2D360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D0FB0D-4FF2-4C0E-92A6-E459500C32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D2ED9C-FFD1-4DA6-807D-6A8D22CF08AD}" type="datetimeFigureOut">
              <a:rPr lang="en-US" smtClean="0"/>
              <a:t>9/3/2019</a:t>
            </a:fld>
            <a:endParaRPr lang="en-US"/>
          </a:p>
        </p:txBody>
      </p:sp>
      <p:sp>
        <p:nvSpPr>
          <p:cNvPr id="5" name="Footer Placeholder 4">
            <a:extLst>
              <a:ext uri="{FF2B5EF4-FFF2-40B4-BE49-F238E27FC236}">
                <a16:creationId xmlns:a16="http://schemas.microsoft.com/office/drawing/2014/main" id="{7D11BD72-2695-4DA2-B746-3452C7A685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FE8B71-6C14-4299-A01D-D6A6D4BF8E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586D4C-E949-4311-8A75-9B884F6298D1}" type="slidenum">
              <a:rPr lang="en-US" smtClean="0"/>
              <a:t>‹#›</a:t>
            </a:fld>
            <a:endParaRPr lang="en-US"/>
          </a:p>
        </p:txBody>
      </p:sp>
    </p:spTree>
    <p:extLst>
      <p:ext uri="{BB962C8B-B14F-4D97-AF65-F5344CB8AC3E}">
        <p14:creationId xmlns:p14="http://schemas.microsoft.com/office/powerpoint/2010/main" val="1225682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49793D-636E-43CA-B4BA-8A9334C8870D}"/>
              </a:ext>
            </a:extLst>
          </p:cNvPr>
          <p:cNvSpPr>
            <a:spLocks noGrp="1"/>
          </p:cNvSpPr>
          <p:nvPr>
            <p:ph type="title"/>
          </p:nvPr>
        </p:nvSpPr>
        <p:spPr>
          <a:xfrm>
            <a:off x="839788" y="457200"/>
            <a:ext cx="3932237" cy="530225"/>
          </a:xfrm>
        </p:spPr>
        <p:txBody>
          <a:bodyPr>
            <a:normAutofit fontScale="90000"/>
          </a:bodyPr>
          <a:lstStyle/>
          <a:p>
            <a:r>
              <a:rPr lang="en-US" dirty="0"/>
              <a:t>August 20th</a:t>
            </a:r>
          </a:p>
        </p:txBody>
      </p:sp>
      <p:sp>
        <p:nvSpPr>
          <p:cNvPr id="6" name="Text Placeholder 5">
            <a:extLst>
              <a:ext uri="{FF2B5EF4-FFF2-40B4-BE49-F238E27FC236}">
                <a16:creationId xmlns:a16="http://schemas.microsoft.com/office/drawing/2014/main" id="{AD9E2B96-C086-4A4E-A872-69D7DF998229}"/>
              </a:ext>
            </a:extLst>
          </p:cNvPr>
          <p:cNvSpPr>
            <a:spLocks noGrp="1"/>
          </p:cNvSpPr>
          <p:nvPr>
            <p:ph type="body" sz="half" idx="2"/>
          </p:nvPr>
        </p:nvSpPr>
        <p:spPr>
          <a:xfrm>
            <a:off x="767874" y="897731"/>
            <a:ext cx="2963703" cy="5062537"/>
          </a:xfrm>
        </p:spPr>
        <p:txBody>
          <a:bodyPr/>
          <a:lstStyle/>
          <a:p>
            <a:r>
              <a:rPr lang="en-US" dirty="0"/>
              <a:t>Agenda:  </a:t>
            </a:r>
          </a:p>
          <a:p>
            <a:pPr marL="342900" indent="-342900">
              <a:buAutoNum type="arabicPeriod"/>
            </a:pPr>
            <a:r>
              <a:rPr lang="en-US" dirty="0"/>
              <a:t>Warm up</a:t>
            </a:r>
          </a:p>
          <a:p>
            <a:pPr marL="342900" indent="-342900">
              <a:buAutoNum type="arabicPeriod"/>
            </a:pPr>
            <a:r>
              <a:rPr lang="en-US" dirty="0"/>
              <a:t>Homework Review and File</a:t>
            </a:r>
          </a:p>
          <a:p>
            <a:r>
              <a:rPr lang="en-US" dirty="0"/>
              <a:t>3. Triangle Sum and Exterior Angle Around the Desk</a:t>
            </a:r>
          </a:p>
          <a:p>
            <a:r>
              <a:rPr lang="en-US" dirty="0"/>
              <a:t>Isosceles triangle INB</a:t>
            </a:r>
          </a:p>
          <a:p>
            <a:pPr marL="342900" indent="-342900">
              <a:buAutoNum type="arabicPeriod" startAt="4"/>
            </a:pPr>
            <a:r>
              <a:rPr lang="en-US" dirty="0"/>
              <a:t>Types of Triangles INB</a:t>
            </a:r>
          </a:p>
          <a:p>
            <a:pPr marL="342900" indent="-342900">
              <a:buAutoNum type="arabicPeriod" startAt="4"/>
            </a:pPr>
            <a:r>
              <a:rPr lang="en-US" dirty="0"/>
              <a:t>Practice</a:t>
            </a:r>
          </a:p>
          <a:p>
            <a:pPr marL="342900" indent="-342900">
              <a:buAutoNum type="arabicPeriod" startAt="4"/>
            </a:pPr>
            <a:r>
              <a:rPr lang="en-US" dirty="0"/>
              <a:t>Closer:  Copy the theorems into notebook</a:t>
            </a:r>
          </a:p>
        </p:txBody>
      </p:sp>
      <p:pic>
        <p:nvPicPr>
          <p:cNvPr id="7" name="Picture 6">
            <a:extLst>
              <a:ext uri="{FF2B5EF4-FFF2-40B4-BE49-F238E27FC236}">
                <a16:creationId xmlns:a16="http://schemas.microsoft.com/office/drawing/2014/main" id="{B0BAE7FC-C065-4659-93C8-D1B37C4FCAAB}"/>
              </a:ext>
            </a:extLst>
          </p:cNvPr>
          <p:cNvPicPr>
            <a:picLocks noChangeAspect="1"/>
          </p:cNvPicPr>
          <p:nvPr/>
        </p:nvPicPr>
        <p:blipFill>
          <a:blip r:embed="rId2"/>
          <a:stretch>
            <a:fillRect/>
          </a:stretch>
        </p:blipFill>
        <p:spPr>
          <a:xfrm>
            <a:off x="3875405" y="351155"/>
            <a:ext cx="3368675" cy="3482867"/>
          </a:xfrm>
          <a:prstGeom prst="rect">
            <a:avLst/>
          </a:prstGeom>
        </p:spPr>
      </p:pic>
      <p:pic>
        <p:nvPicPr>
          <p:cNvPr id="8" name="Picture 7">
            <a:extLst>
              <a:ext uri="{FF2B5EF4-FFF2-40B4-BE49-F238E27FC236}">
                <a16:creationId xmlns:a16="http://schemas.microsoft.com/office/drawing/2014/main" id="{673119FD-5B3A-458B-8B47-867383F8FB22}"/>
              </a:ext>
            </a:extLst>
          </p:cNvPr>
          <p:cNvPicPr>
            <a:picLocks noChangeAspect="1"/>
          </p:cNvPicPr>
          <p:nvPr/>
        </p:nvPicPr>
        <p:blipFill>
          <a:blip r:embed="rId3"/>
          <a:stretch>
            <a:fillRect/>
          </a:stretch>
        </p:blipFill>
        <p:spPr>
          <a:xfrm>
            <a:off x="566976" y="3841959"/>
            <a:ext cx="5900262" cy="3028077"/>
          </a:xfrm>
          <a:prstGeom prst="rect">
            <a:avLst/>
          </a:prstGeom>
        </p:spPr>
      </p:pic>
      <p:pic>
        <p:nvPicPr>
          <p:cNvPr id="9" name="Picture 8">
            <a:extLst>
              <a:ext uri="{FF2B5EF4-FFF2-40B4-BE49-F238E27FC236}">
                <a16:creationId xmlns:a16="http://schemas.microsoft.com/office/drawing/2014/main" id="{42A3809B-A28C-41AB-A881-B33B16E38AF1}"/>
              </a:ext>
            </a:extLst>
          </p:cNvPr>
          <p:cNvPicPr>
            <a:picLocks noChangeAspect="1"/>
          </p:cNvPicPr>
          <p:nvPr/>
        </p:nvPicPr>
        <p:blipFill>
          <a:blip r:embed="rId4"/>
          <a:stretch>
            <a:fillRect/>
          </a:stretch>
        </p:blipFill>
        <p:spPr>
          <a:xfrm>
            <a:off x="8426961" y="351155"/>
            <a:ext cx="3179251" cy="3334703"/>
          </a:xfrm>
          <a:prstGeom prst="rect">
            <a:avLst/>
          </a:prstGeom>
        </p:spPr>
      </p:pic>
      <p:pic>
        <p:nvPicPr>
          <p:cNvPr id="10" name="Picture 9">
            <a:extLst>
              <a:ext uri="{FF2B5EF4-FFF2-40B4-BE49-F238E27FC236}">
                <a16:creationId xmlns:a16="http://schemas.microsoft.com/office/drawing/2014/main" id="{014E1BDF-01AE-4D9D-8374-A65CE8DB936A}"/>
              </a:ext>
            </a:extLst>
          </p:cNvPr>
          <p:cNvPicPr>
            <a:picLocks noChangeAspect="1"/>
          </p:cNvPicPr>
          <p:nvPr/>
        </p:nvPicPr>
        <p:blipFill>
          <a:blip r:embed="rId5"/>
          <a:stretch>
            <a:fillRect/>
          </a:stretch>
        </p:blipFill>
        <p:spPr>
          <a:xfrm>
            <a:off x="6467238" y="4107426"/>
            <a:ext cx="5669280" cy="2525960"/>
          </a:xfrm>
          <a:prstGeom prst="rect">
            <a:avLst/>
          </a:prstGeom>
        </p:spPr>
      </p:pic>
      <p:pic>
        <p:nvPicPr>
          <p:cNvPr id="11" name="Picture 10">
            <a:extLst>
              <a:ext uri="{FF2B5EF4-FFF2-40B4-BE49-F238E27FC236}">
                <a16:creationId xmlns:a16="http://schemas.microsoft.com/office/drawing/2014/main" id="{4C43929F-2C88-4FF5-9D99-8E92AE4A59DB}"/>
              </a:ext>
            </a:extLst>
          </p:cNvPr>
          <p:cNvPicPr>
            <a:picLocks noChangeAspect="1"/>
          </p:cNvPicPr>
          <p:nvPr/>
        </p:nvPicPr>
        <p:blipFill>
          <a:blip r:embed="rId6"/>
          <a:stretch>
            <a:fillRect/>
          </a:stretch>
        </p:blipFill>
        <p:spPr>
          <a:xfrm>
            <a:off x="4032251" y="92159"/>
            <a:ext cx="723900" cy="952500"/>
          </a:xfrm>
          <a:prstGeom prst="rect">
            <a:avLst/>
          </a:prstGeom>
        </p:spPr>
      </p:pic>
      <p:pic>
        <p:nvPicPr>
          <p:cNvPr id="12" name="Picture 11">
            <a:extLst>
              <a:ext uri="{FF2B5EF4-FFF2-40B4-BE49-F238E27FC236}">
                <a16:creationId xmlns:a16="http://schemas.microsoft.com/office/drawing/2014/main" id="{43D87B19-BC48-4109-8760-3E86DC456822}"/>
              </a:ext>
            </a:extLst>
          </p:cNvPr>
          <p:cNvPicPr>
            <a:picLocks noChangeAspect="1"/>
          </p:cNvPicPr>
          <p:nvPr/>
        </p:nvPicPr>
        <p:blipFill>
          <a:blip r:embed="rId7"/>
          <a:stretch>
            <a:fillRect/>
          </a:stretch>
        </p:blipFill>
        <p:spPr>
          <a:xfrm>
            <a:off x="8065011" y="115971"/>
            <a:ext cx="723900" cy="904875"/>
          </a:xfrm>
          <a:prstGeom prst="rect">
            <a:avLst/>
          </a:prstGeom>
        </p:spPr>
      </p:pic>
      <p:pic>
        <p:nvPicPr>
          <p:cNvPr id="13" name="Picture 12">
            <a:extLst>
              <a:ext uri="{FF2B5EF4-FFF2-40B4-BE49-F238E27FC236}">
                <a16:creationId xmlns:a16="http://schemas.microsoft.com/office/drawing/2014/main" id="{4221B69B-4627-4E31-AB31-6439C7AC03BB}"/>
              </a:ext>
            </a:extLst>
          </p:cNvPr>
          <p:cNvPicPr>
            <a:picLocks noChangeAspect="1"/>
          </p:cNvPicPr>
          <p:nvPr/>
        </p:nvPicPr>
        <p:blipFill>
          <a:blip r:embed="rId8"/>
          <a:stretch>
            <a:fillRect/>
          </a:stretch>
        </p:blipFill>
        <p:spPr>
          <a:xfrm>
            <a:off x="574358" y="4088582"/>
            <a:ext cx="742950" cy="895350"/>
          </a:xfrm>
          <a:prstGeom prst="rect">
            <a:avLst/>
          </a:prstGeom>
        </p:spPr>
      </p:pic>
      <p:pic>
        <p:nvPicPr>
          <p:cNvPr id="14" name="Picture 13">
            <a:extLst>
              <a:ext uri="{FF2B5EF4-FFF2-40B4-BE49-F238E27FC236}">
                <a16:creationId xmlns:a16="http://schemas.microsoft.com/office/drawing/2014/main" id="{65C457E3-5361-49FB-8930-431B88396ECB}"/>
              </a:ext>
            </a:extLst>
          </p:cNvPr>
          <p:cNvPicPr>
            <a:picLocks noChangeAspect="1"/>
          </p:cNvPicPr>
          <p:nvPr/>
        </p:nvPicPr>
        <p:blipFill>
          <a:blip r:embed="rId9"/>
          <a:stretch>
            <a:fillRect/>
          </a:stretch>
        </p:blipFill>
        <p:spPr>
          <a:xfrm>
            <a:off x="6503195" y="4141913"/>
            <a:ext cx="876300" cy="1152525"/>
          </a:xfrm>
          <a:prstGeom prst="rect">
            <a:avLst/>
          </a:prstGeom>
        </p:spPr>
      </p:pic>
    </p:spTree>
    <p:extLst>
      <p:ext uri="{BB962C8B-B14F-4D97-AF65-F5344CB8AC3E}">
        <p14:creationId xmlns:p14="http://schemas.microsoft.com/office/powerpoint/2010/main" val="1941737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5213895-4DAA-4F9B-AE84-888BD8F2B61B}"/>
              </a:ext>
            </a:extLst>
          </p:cNvPr>
          <p:cNvPicPr>
            <a:picLocks noChangeAspect="1"/>
          </p:cNvPicPr>
          <p:nvPr/>
        </p:nvPicPr>
        <p:blipFill>
          <a:blip r:embed="rId2"/>
          <a:stretch>
            <a:fillRect/>
          </a:stretch>
        </p:blipFill>
        <p:spPr>
          <a:xfrm>
            <a:off x="128452" y="557847"/>
            <a:ext cx="11935096" cy="5152073"/>
          </a:xfrm>
          <a:prstGeom prst="rect">
            <a:avLst/>
          </a:prstGeom>
        </p:spPr>
      </p:pic>
    </p:spTree>
    <p:extLst>
      <p:ext uri="{BB962C8B-B14F-4D97-AF65-F5344CB8AC3E}">
        <p14:creationId xmlns:p14="http://schemas.microsoft.com/office/powerpoint/2010/main" val="2631412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111EC4-F872-44CC-84F3-36B5D8EA78FF}"/>
              </a:ext>
            </a:extLst>
          </p:cNvPr>
          <p:cNvPicPr>
            <a:picLocks noChangeAspect="1"/>
          </p:cNvPicPr>
          <p:nvPr/>
        </p:nvPicPr>
        <p:blipFill>
          <a:blip r:embed="rId2"/>
          <a:stretch>
            <a:fillRect/>
          </a:stretch>
        </p:blipFill>
        <p:spPr>
          <a:xfrm>
            <a:off x="287519" y="741680"/>
            <a:ext cx="11616961" cy="4517707"/>
          </a:xfrm>
          <a:prstGeom prst="rect">
            <a:avLst/>
          </a:prstGeom>
        </p:spPr>
      </p:pic>
    </p:spTree>
    <p:extLst>
      <p:ext uri="{BB962C8B-B14F-4D97-AF65-F5344CB8AC3E}">
        <p14:creationId xmlns:p14="http://schemas.microsoft.com/office/powerpoint/2010/main" val="792765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EAB287E-3541-4948-ABF6-C649FDAA1A48}"/>
              </a:ext>
            </a:extLst>
          </p:cNvPr>
          <p:cNvPicPr>
            <a:picLocks noChangeAspect="1"/>
          </p:cNvPicPr>
          <p:nvPr/>
        </p:nvPicPr>
        <p:blipFill>
          <a:blip r:embed="rId2"/>
          <a:stretch>
            <a:fillRect/>
          </a:stretch>
        </p:blipFill>
        <p:spPr>
          <a:xfrm>
            <a:off x="218933" y="744537"/>
            <a:ext cx="11754134" cy="4914583"/>
          </a:xfrm>
          <a:prstGeom prst="rect">
            <a:avLst/>
          </a:prstGeom>
        </p:spPr>
      </p:pic>
    </p:spTree>
    <p:extLst>
      <p:ext uri="{BB962C8B-B14F-4D97-AF65-F5344CB8AC3E}">
        <p14:creationId xmlns:p14="http://schemas.microsoft.com/office/powerpoint/2010/main" val="771730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B9B1501-D874-413C-819F-1C30A0719434}"/>
              </a:ext>
            </a:extLst>
          </p:cNvPr>
          <p:cNvPicPr>
            <a:picLocks noChangeAspect="1"/>
          </p:cNvPicPr>
          <p:nvPr/>
        </p:nvPicPr>
        <p:blipFill>
          <a:blip r:embed="rId2"/>
          <a:stretch>
            <a:fillRect/>
          </a:stretch>
        </p:blipFill>
        <p:spPr>
          <a:xfrm>
            <a:off x="1095375" y="0"/>
            <a:ext cx="10001250" cy="6858000"/>
          </a:xfrm>
          <a:prstGeom prst="rect">
            <a:avLst/>
          </a:prstGeom>
        </p:spPr>
      </p:pic>
    </p:spTree>
    <p:extLst>
      <p:ext uri="{BB962C8B-B14F-4D97-AF65-F5344CB8AC3E}">
        <p14:creationId xmlns:p14="http://schemas.microsoft.com/office/powerpoint/2010/main" val="3428252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026839C-168C-4A29-AF56-9D968A1590D2}"/>
              </a:ext>
            </a:extLst>
          </p:cNvPr>
          <p:cNvPicPr>
            <a:picLocks noChangeAspect="1"/>
          </p:cNvPicPr>
          <p:nvPr/>
        </p:nvPicPr>
        <p:blipFill>
          <a:blip r:embed="rId2"/>
          <a:stretch>
            <a:fillRect/>
          </a:stretch>
        </p:blipFill>
        <p:spPr>
          <a:xfrm>
            <a:off x="17262" y="314960"/>
            <a:ext cx="12117812" cy="6207760"/>
          </a:xfrm>
          <a:prstGeom prst="rect">
            <a:avLst/>
          </a:prstGeom>
        </p:spPr>
      </p:pic>
    </p:spTree>
    <p:extLst>
      <p:ext uri="{BB962C8B-B14F-4D97-AF65-F5344CB8AC3E}">
        <p14:creationId xmlns:p14="http://schemas.microsoft.com/office/powerpoint/2010/main" val="808901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69BD1C1-95C9-4493-BF3C-22D538CD592E}"/>
              </a:ext>
            </a:extLst>
          </p:cNvPr>
          <p:cNvPicPr>
            <a:picLocks noChangeAspect="1"/>
          </p:cNvPicPr>
          <p:nvPr/>
        </p:nvPicPr>
        <p:blipFill>
          <a:blip r:embed="rId2"/>
          <a:stretch>
            <a:fillRect/>
          </a:stretch>
        </p:blipFill>
        <p:spPr>
          <a:xfrm>
            <a:off x="893542" y="0"/>
            <a:ext cx="10404916" cy="6858000"/>
          </a:xfrm>
          <a:prstGeom prst="rect">
            <a:avLst/>
          </a:prstGeom>
        </p:spPr>
      </p:pic>
    </p:spTree>
    <p:extLst>
      <p:ext uri="{BB962C8B-B14F-4D97-AF65-F5344CB8AC3E}">
        <p14:creationId xmlns:p14="http://schemas.microsoft.com/office/powerpoint/2010/main" val="2116566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696A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Content Placeholder 4">
            <a:extLst>
              <a:ext uri="{FF2B5EF4-FFF2-40B4-BE49-F238E27FC236}">
                <a16:creationId xmlns:a16="http://schemas.microsoft.com/office/drawing/2014/main" id="{6C52FB52-A99F-4EAB-ACAC-18E35C1A5173}"/>
              </a:ext>
            </a:extLst>
          </p:cNvPr>
          <p:cNvPicPr>
            <a:picLocks noGrp="1" noChangeAspect="1"/>
          </p:cNvPicPr>
          <p:nvPr>
            <p:ph idx="1"/>
          </p:nvPr>
        </p:nvPicPr>
        <p:blipFill>
          <a:blip r:embed="rId2"/>
          <a:stretch>
            <a:fillRect/>
          </a:stretch>
        </p:blipFill>
        <p:spPr>
          <a:xfrm>
            <a:off x="2866856" y="502243"/>
            <a:ext cx="9325144" cy="4546007"/>
          </a:xfrm>
          <a:prstGeom prst="rect">
            <a:avLst/>
          </a:prstGeom>
        </p:spPr>
      </p:pic>
      <p:sp>
        <p:nvSpPr>
          <p:cNvPr id="2" name="Title 1">
            <a:extLst>
              <a:ext uri="{FF2B5EF4-FFF2-40B4-BE49-F238E27FC236}">
                <a16:creationId xmlns:a16="http://schemas.microsoft.com/office/drawing/2014/main" id="{5948001D-1014-4D7D-A9A4-02D981D56189}"/>
              </a:ext>
            </a:extLst>
          </p:cNvPr>
          <p:cNvSpPr>
            <a:spLocks noGrp="1"/>
          </p:cNvSpPr>
          <p:nvPr>
            <p:ph type="title"/>
          </p:nvPr>
        </p:nvSpPr>
        <p:spPr>
          <a:xfrm>
            <a:off x="282879" y="430632"/>
            <a:ext cx="2743200" cy="27432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August 21st</a:t>
            </a:r>
          </a:p>
        </p:txBody>
      </p:sp>
      <p:sp>
        <p:nvSpPr>
          <p:cNvPr id="4" name="Text Placeholder 3">
            <a:extLst>
              <a:ext uri="{FF2B5EF4-FFF2-40B4-BE49-F238E27FC236}">
                <a16:creationId xmlns:a16="http://schemas.microsoft.com/office/drawing/2014/main" id="{8974648D-23CB-46C8-9A4C-A27D42864AA9}"/>
              </a:ext>
            </a:extLst>
          </p:cNvPr>
          <p:cNvSpPr>
            <a:spLocks noGrp="1"/>
          </p:cNvSpPr>
          <p:nvPr>
            <p:ph type="body" sz="half" idx="2"/>
          </p:nvPr>
        </p:nvSpPr>
        <p:spPr>
          <a:xfrm>
            <a:off x="74598" y="3429000"/>
            <a:ext cx="1864360" cy="3429000"/>
          </a:xfrm>
        </p:spPr>
        <p:txBody>
          <a:bodyPr vert="horz" lIns="91440" tIns="45720" rIns="91440" bIns="45720" rtlCol="0">
            <a:normAutofit/>
          </a:bodyPr>
          <a:lstStyle/>
          <a:p>
            <a:r>
              <a:rPr lang="en-US" sz="1800" b="1" u="sng" dirty="0"/>
              <a:t>Agenda:</a:t>
            </a:r>
          </a:p>
          <a:p>
            <a:r>
              <a:rPr lang="en-US" sz="1800" dirty="0"/>
              <a:t>O - Warm up</a:t>
            </a:r>
          </a:p>
          <a:p>
            <a:r>
              <a:rPr lang="en-US" sz="1800" dirty="0"/>
              <a:t>HW check and file</a:t>
            </a:r>
          </a:p>
          <a:p>
            <a:r>
              <a:rPr lang="en-US" sz="1800" dirty="0"/>
              <a:t>L - INB parallel lines</a:t>
            </a:r>
          </a:p>
          <a:p>
            <a:r>
              <a:rPr lang="en-US" sz="1800" dirty="0"/>
              <a:t>Parallel lines Maze</a:t>
            </a:r>
          </a:p>
          <a:p>
            <a:r>
              <a:rPr lang="en-US" sz="1800" dirty="0"/>
              <a:t>C – Parallel Lines </a:t>
            </a:r>
            <a:r>
              <a:rPr lang="en-US" sz="1800" dirty="0" err="1"/>
              <a:t>McD’s</a:t>
            </a:r>
            <a:r>
              <a:rPr lang="en-US" sz="1800" dirty="0"/>
              <a:t> Task</a:t>
            </a:r>
          </a:p>
          <a:p>
            <a:pPr indent="-228600">
              <a:buFont typeface="Arial" panose="020B0604020202020204" pitchFamily="34" charset="0"/>
              <a:buChar char="•"/>
            </a:pPr>
            <a:endParaRPr lang="en-US" sz="600" dirty="0"/>
          </a:p>
          <a:p>
            <a:pPr indent="-228600">
              <a:buFont typeface="Arial" panose="020B0604020202020204" pitchFamily="34" charset="0"/>
              <a:buChar char="•"/>
            </a:pPr>
            <a:endParaRPr lang="en-US" sz="600" dirty="0"/>
          </a:p>
        </p:txBody>
      </p:sp>
    </p:spTree>
    <p:extLst>
      <p:ext uri="{BB962C8B-B14F-4D97-AF65-F5344CB8AC3E}">
        <p14:creationId xmlns:p14="http://schemas.microsoft.com/office/powerpoint/2010/main" val="124996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9C1240-026D-460D-A62F-F83D07CE8686}"/>
              </a:ext>
            </a:extLst>
          </p:cNvPr>
          <p:cNvSpPr>
            <a:spLocks noGrp="1"/>
          </p:cNvSpPr>
          <p:nvPr>
            <p:ph type="title"/>
          </p:nvPr>
        </p:nvSpPr>
        <p:spPr>
          <a:xfrm>
            <a:off x="316533" y="3562350"/>
            <a:ext cx="3932237" cy="628650"/>
          </a:xfrm>
        </p:spPr>
        <p:txBody>
          <a:bodyPr/>
          <a:lstStyle/>
          <a:p>
            <a:r>
              <a:rPr lang="en-US" dirty="0"/>
              <a:t>August 22nd</a:t>
            </a:r>
          </a:p>
        </p:txBody>
      </p:sp>
      <p:sp>
        <p:nvSpPr>
          <p:cNvPr id="6" name="Content Placeholder 5">
            <a:extLst>
              <a:ext uri="{FF2B5EF4-FFF2-40B4-BE49-F238E27FC236}">
                <a16:creationId xmlns:a16="http://schemas.microsoft.com/office/drawing/2014/main" id="{795BEC31-2207-41B9-9C18-485BA7B46EF4}"/>
              </a:ext>
            </a:extLst>
          </p:cNvPr>
          <p:cNvSpPr>
            <a:spLocks noGrp="1"/>
          </p:cNvSpPr>
          <p:nvPr>
            <p:ph idx="1"/>
          </p:nvPr>
        </p:nvSpPr>
        <p:spPr>
          <a:xfrm>
            <a:off x="4325590" y="771525"/>
            <a:ext cx="6172200" cy="5565775"/>
          </a:xfrm>
        </p:spPr>
        <p:txBody>
          <a:bodyPr/>
          <a:lstStyle/>
          <a:p>
            <a:pPr marL="0" indent="0">
              <a:buNone/>
            </a:pPr>
            <a:r>
              <a:rPr lang="en-US" dirty="0"/>
              <a:t>#</a:t>
            </a:r>
            <a:r>
              <a:rPr lang="en-US" b="1" u="sng" dirty="0" err="1"/>
              <a:t>ThrowbackThursday</a:t>
            </a:r>
            <a:r>
              <a:rPr lang="en-US" b="1" u="sng" dirty="0"/>
              <a:t> Warm up</a:t>
            </a:r>
          </a:p>
        </p:txBody>
      </p:sp>
      <p:sp>
        <p:nvSpPr>
          <p:cNvPr id="7" name="Text Placeholder 6">
            <a:extLst>
              <a:ext uri="{FF2B5EF4-FFF2-40B4-BE49-F238E27FC236}">
                <a16:creationId xmlns:a16="http://schemas.microsoft.com/office/drawing/2014/main" id="{FBE35726-0105-423D-8C19-F3C4CAB14929}"/>
              </a:ext>
            </a:extLst>
          </p:cNvPr>
          <p:cNvSpPr>
            <a:spLocks noGrp="1"/>
          </p:cNvSpPr>
          <p:nvPr>
            <p:ph type="body" sz="half" idx="2"/>
          </p:nvPr>
        </p:nvSpPr>
        <p:spPr>
          <a:xfrm>
            <a:off x="239713" y="4191000"/>
            <a:ext cx="3932237" cy="4697413"/>
          </a:xfrm>
        </p:spPr>
        <p:txBody>
          <a:bodyPr>
            <a:normAutofit/>
          </a:bodyPr>
          <a:lstStyle/>
          <a:p>
            <a:r>
              <a:rPr lang="en-US" sz="2000" b="1" dirty="0"/>
              <a:t>Agenda</a:t>
            </a:r>
          </a:p>
          <a:p>
            <a:r>
              <a:rPr lang="en-US" sz="2000" b="1" dirty="0"/>
              <a:t>Warm up</a:t>
            </a:r>
          </a:p>
          <a:p>
            <a:r>
              <a:rPr lang="en-US" sz="2000" b="1" dirty="0"/>
              <a:t>INB on Midsegments and Proportionality</a:t>
            </a:r>
          </a:p>
          <a:p>
            <a:r>
              <a:rPr lang="en-US" sz="2000" b="1" dirty="0"/>
              <a:t>Practice</a:t>
            </a:r>
          </a:p>
          <a:p>
            <a:r>
              <a:rPr lang="en-US" sz="2000" b="1" dirty="0"/>
              <a:t>Quiz Tmrw</a:t>
            </a:r>
          </a:p>
        </p:txBody>
      </p:sp>
      <p:pic>
        <p:nvPicPr>
          <p:cNvPr id="12" name="Picture 11">
            <a:extLst>
              <a:ext uri="{FF2B5EF4-FFF2-40B4-BE49-F238E27FC236}">
                <a16:creationId xmlns:a16="http://schemas.microsoft.com/office/drawing/2014/main" id="{835BD31C-A5F4-4FA2-9A49-9F295AFD9784}"/>
              </a:ext>
            </a:extLst>
          </p:cNvPr>
          <p:cNvPicPr>
            <a:picLocks noChangeAspect="1"/>
          </p:cNvPicPr>
          <p:nvPr/>
        </p:nvPicPr>
        <p:blipFill>
          <a:blip r:embed="rId2"/>
          <a:stretch>
            <a:fillRect/>
          </a:stretch>
        </p:blipFill>
        <p:spPr>
          <a:xfrm>
            <a:off x="3829050" y="1254125"/>
            <a:ext cx="7839075" cy="5032376"/>
          </a:xfrm>
          <a:prstGeom prst="rect">
            <a:avLst/>
          </a:prstGeom>
        </p:spPr>
      </p:pic>
      <p:sp>
        <p:nvSpPr>
          <p:cNvPr id="2" name="TextBox 1">
            <a:extLst>
              <a:ext uri="{FF2B5EF4-FFF2-40B4-BE49-F238E27FC236}">
                <a16:creationId xmlns:a16="http://schemas.microsoft.com/office/drawing/2014/main" id="{5439AFBF-6E81-4654-B31C-2DE88DB9AC9F}"/>
              </a:ext>
            </a:extLst>
          </p:cNvPr>
          <p:cNvSpPr txBox="1"/>
          <p:nvPr/>
        </p:nvSpPr>
        <p:spPr>
          <a:xfrm rot="19005150">
            <a:off x="431160" y="748436"/>
            <a:ext cx="3168728" cy="1754326"/>
          </a:xfrm>
          <a:prstGeom prst="rect">
            <a:avLst/>
          </a:prstGeom>
          <a:noFill/>
        </p:spPr>
        <p:txBody>
          <a:bodyPr wrap="square" rtlCol="0">
            <a:spAutoFit/>
          </a:bodyPr>
          <a:lstStyle/>
          <a:p>
            <a:pPr algn="ctr"/>
            <a:r>
              <a:rPr lang="en-US" sz="3600" dirty="0">
                <a:solidFill>
                  <a:schemeClr val="accent2"/>
                </a:solidFill>
              </a:rPr>
              <a:t>DON’T SIT!!! Use your Whiteboard!</a:t>
            </a:r>
          </a:p>
        </p:txBody>
      </p:sp>
    </p:spTree>
    <p:extLst>
      <p:ext uri="{BB962C8B-B14F-4D97-AF65-F5344CB8AC3E}">
        <p14:creationId xmlns:p14="http://schemas.microsoft.com/office/powerpoint/2010/main" val="995201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8DE180F-AF76-4D8C-BECB-48F721386535}"/>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US" sz="2800"/>
              <a:t>Warmup-- #MostMissedMonday</a:t>
            </a:r>
          </a:p>
        </p:txBody>
      </p:sp>
      <p:sp>
        <p:nvSpPr>
          <p:cNvPr id="3" name="Content Placeholder 2">
            <a:extLst>
              <a:ext uri="{FF2B5EF4-FFF2-40B4-BE49-F238E27FC236}">
                <a16:creationId xmlns:a16="http://schemas.microsoft.com/office/drawing/2014/main" id="{E29FCAE3-0167-40C2-8F03-F3047788A2FB}"/>
              </a:ext>
            </a:extLst>
          </p:cNvPr>
          <p:cNvSpPr>
            <a:spLocks noGrp="1"/>
          </p:cNvSpPr>
          <p:nvPr>
            <p:ph idx="1"/>
          </p:nvPr>
        </p:nvSpPr>
        <p:spPr>
          <a:xfrm>
            <a:off x="643468" y="2638043"/>
            <a:ext cx="3363974" cy="3415623"/>
          </a:xfrm>
        </p:spPr>
        <p:txBody>
          <a:bodyPr>
            <a:normAutofit lnSpcReduction="10000"/>
          </a:bodyPr>
          <a:lstStyle/>
          <a:p>
            <a:r>
              <a:rPr lang="en-US" dirty="0"/>
              <a:t>The following questions were missed the most on the quiz. Get with someone and work together at a whiteboard to figure out how we can solve these.</a:t>
            </a:r>
          </a:p>
          <a:p>
            <a:endParaRPr lang="en-US" sz="2000" dirty="0"/>
          </a:p>
        </p:txBody>
      </p:sp>
      <p:pic>
        <p:nvPicPr>
          <p:cNvPr id="4" name="Picture 3">
            <a:extLst>
              <a:ext uri="{FF2B5EF4-FFF2-40B4-BE49-F238E27FC236}">
                <a16:creationId xmlns:a16="http://schemas.microsoft.com/office/drawing/2014/main" id="{9EA7892F-3653-49E4-8278-1453735DB0AA}"/>
              </a:ext>
            </a:extLst>
          </p:cNvPr>
          <p:cNvPicPr>
            <a:picLocks noChangeAspect="1"/>
          </p:cNvPicPr>
          <p:nvPr/>
        </p:nvPicPr>
        <p:blipFill>
          <a:blip r:embed="rId2"/>
          <a:stretch>
            <a:fillRect/>
          </a:stretch>
        </p:blipFill>
        <p:spPr>
          <a:xfrm>
            <a:off x="6453860" y="202508"/>
            <a:ext cx="3923350" cy="3415623"/>
          </a:xfrm>
          <a:prstGeom prst="rect">
            <a:avLst/>
          </a:prstGeom>
        </p:spPr>
      </p:pic>
      <p:sp>
        <p:nvSpPr>
          <p:cNvPr id="5" name="TextBox 4">
            <a:extLst>
              <a:ext uri="{FF2B5EF4-FFF2-40B4-BE49-F238E27FC236}">
                <a16:creationId xmlns:a16="http://schemas.microsoft.com/office/drawing/2014/main" id="{1914B6FC-9485-4ABA-B820-5DD0D4FE972C}"/>
              </a:ext>
            </a:extLst>
          </p:cNvPr>
          <p:cNvSpPr txBox="1"/>
          <p:nvPr/>
        </p:nvSpPr>
        <p:spPr>
          <a:xfrm>
            <a:off x="5638800" y="623392"/>
            <a:ext cx="2686050" cy="646331"/>
          </a:xfrm>
          <a:prstGeom prst="rect">
            <a:avLst/>
          </a:prstGeom>
          <a:noFill/>
        </p:spPr>
        <p:txBody>
          <a:bodyPr wrap="square" rtlCol="0">
            <a:spAutoFit/>
          </a:bodyPr>
          <a:lstStyle/>
          <a:p>
            <a:r>
              <a:rPr lang="en-US" b="1" dirty="0">
                <a:solidFill>
                  <a:srgbClr val="FF0000"/>
                </a:solidFill>
              </a:rPr>
              <a:t>Hint: Try drawing the triangles separately </a:t>
            </a:r>
          </a:p>
        </p:txBody>
      </p:sp>
      <p:pic>
        <p:nvPicPr>
          <p:cNvPr id="7" name="Picture 6">
            <a:extLst>
              <a:ext uri="{FF2B5EF4-FFF2-40B4-BE49-F238E27FC236}">
                <a16:creationId xmlns:a16="http://schemas.microsoft.com/office/drawing/2014/main" id="{A82D6E7D-F934-4128-A2B0-8CCF51A3CC83}"/>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5205729" y="4206558"/>
            <a:ext cx="3014345" cy="2575242"/>
          </a:xfrm>
          <a:prstGeom prst="rect">
            <a:avLst/>
          </a:prstGeom>
        </p:spPr>
      </p:pic>
      <p:sp>
        <p:nvSpPr>
          <p:cNvPr id="6" name="TextBox 5">
            <a:extLst>
              <a:ext uri="{FF2B5EF4-FFF2-40B4-BE49-F238E27FC236}">
                <a16:creationId xmlns:a16="http://schemas.microsoft.com/office/drawing/2014/main" id="{82686C1A-F95A-492F-8950-B164A86ED77E}"/>
              </a:ext>
            </a:extLst>
          </p:cNvPr>
          <p:cNvSpPr txBox="1"/>
          <p:nvPr/>
        </p:nvSpPr>
        <p:spPr>
          <a:xfrm>
            <a:off x="5100953" y="3822838"/>
            <a:ext cx="3119121" cy="923330"/>
          </a:xfrm>
          <a:prstGeom prst="rect">
            <a:avLst/>
          </a:prstGeom>
          <a:noFill/>
        </p:spPr>
        <p:txBody>
          <a:bodyPr wrap="square" rtlCol="0">
            <a:spAutoFit/>
          </a:bodyPr>
          <a:lstStyle/>
          <a:p>
            <a:r>
              <a:rPr lang="en-US" b="1" dirty="0">
                <a:solidFill>
                  <a:srgbClr val="FF0000"/>
                </a:solidFill>
              </a:rPr>
              <a:t>Find ALL angle measures. HINT: what do the  markings tell us?</a:t>
            </a:r>
          </a:p>
        </p:txBody>
      </p:sp>
      <p:sp>
        <p:nvSpPr>
          <p:cNvPr id="8" name="Rectangle 7">
            <a:extLst>
              <a:ext uri="{FF2B5EF4-FFF2-40B4-BE49-F238E27FC236}">
                <a16:creationId xmlns:a16="http://schemas.microsoft.com/office/drawing/2014/main" id="{2340AD72-55A6-4895-AFA5-D65210ADD4A3}"/>
              </a:ext>
            </a:extLst>
          </p:cNvPr>
          <p:cNvSpPr/>
          <p:nvPr/>
        </p:nvSpPr>
        <p:spPr>
          <a:xfrm>
            <a:off x="8771507" y="4284503"/>
            <a:ext cx="3119121" cy="2554545"/>
          </a:xfrm>
          <a:prstGeom prst="rect">
            <a:avLst/>
          </a:prstGeom>
        </p:spPr>
        <p:txBody>
          <a:bodyPr wrap="square">
            <a:spAutoFit/>
          </a:bodyPr>
          <a:lstStyle/>
          <a:p>
            <a:pPr marL="342900" marR="0" lvl="0" indent="-342900">
              <a:spcBef>
                <a:spcPts val="0"/>
              </a:spcBef>
              <a:spcAft>
                <a:spcPts val="0"/>
              </a:spcAft>
              <a:buFont typeface="+mj-lt"/>
              <a:buAutoNum type="arabicPeriod"/>
            </a:pPr>
            <a:r>
              <a:rPr lang="en-US" sz="2000" dirty="0">
                <a:solidFill>
                  <a:schemeClr val="bg1"/>
                </a:solidFill>
                <a:latin typeface="Bahnschrift Light" panose="020B0502040204020203" pitchFamily="34" charset="0"/>
                <a:ea typeface="Times New Roman" panose="02020603050405020304" pitchFamily="18" charset="0"/>
              </a:rPr>
              <a:t>T</a:t>
            </a:r>
            <a:r>
              <a:rPr lang="en-US" sz="2000" b="1" dirty="0">
                <a:solidFill>
                  <a:schemeClr val="bg1"/>
                </a:solidFill>
                <a:latin typeface="Bahnschrift Light" panose="020B0502040204020203" pitchFamily="34" charset="0"/>
                <a:ea typeface="Times New Roman" panose="02020603050405020304" pitchFamily="18" charset="0"/>
              </a:rPr>
              <a:t>wo angles are </a:t>
            </a:r>
            <a:r>
              <a:rPr lang="en-US" sz="2000" b="1" u="sng" dirty="0">
                <a:solidFill>
                  <a:schemeClr val="bg1"/>
                </a:solidFill>
                <a:highlight>
                  <a:srgbClr val="FFFF00"/>
                </a:highlight>
                <a:latin typeface="Bahnschrift Light" panose="020B0502040204020203" pitchFamily="34" charset="0"/>
                <a:ea typeface="Times New Roman" panose="02020603050405020304" pitchFamily="18" charset="0"/>
              </a:rPr>
              <a:t>complementary.  </a:t>
            </a:r>
            <a:r>
              <a:rPr lang="en-US" sz="2000" b="1" dirty="0">
                <a:solidFill>
                  <a:schemeClr val="bg1"/>
                </a:solidFill>
                <a:latin typeface="Bahnschrift Light" panose="020B0502040204020203" pitchFamily="34" charset="0"/>
                <a:ea typeface="Times New Roman" panose="02020603050405020304" pitchFamily="18" charset="0"/>
              </a:rPr>
              <a:t>The measure of one angle is 3 more than twice the measure of its complement.  What is the measure of the two angles?</a:t>
            </a:r>
            <a:endParaRPr lang="en-US" sz="2000" b="1" dirty="0">
              <a:solidFill>
                <a:schemeClr val="bg1"/>
              </a:solidFill>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00DBFCED-6628-48F7-9683-4C6D53A7C657}"/>
              </a:ext>
            </a:extLst>
          </p:cNvPr>
          <p:cNvSpPr txBox="1"/>
          <p:nvPr/>
        </p:nvSpPr>
        <p:spPr>
          <a:xfrm>
            <a:off x="8771507" y="3507830"/>
            <a:ext cx="3676650" cy="923330"/>
          </a:xfrm>
          <a:prstGeom prst="rect">
            <a:avLst/>
          </a:prstGeom>
          <a:noFill/>
        </p:spPr>
        <p:txBody>
          <a:bodyPr wrap="square" rtlCol="0">
            <a:spAutoFit/>
          </a:bodyPr>
          <a:lstStyle/>
          <a:p>
            <a:r>
              <a:rPr lang="en-US" b="1" dirty="0">
                <a:solidFill>
                  <a:srgbClr val="FF0000"/>
                </a:solidFill>
              </a:rPr>
              <a:t>Hint: One angle must be ‘x’ so you must create an expression for the second angle</a:t>
            </a:r>
          </a:p>
        </p:txBody>
      </p:sp>
    </p:spTree>
    <p:extLst>
      <p:ext uri="{BB962C8B-B14F-4D97-AF65-F5344CB8AC3E}">
        <p14:creationId xmlns:p14="http://schemas.microsoft.com/office/powerpoint/2010/main" val="77854294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A0003-7B33-479C-BB73-26162E5D43C3}"/>
              </a:ext>
            </a:extLst>
          </p:cNvPr>
          <p:cNvSpPr>
            <a:spLocks noGrp="1"/>
          </p:cNvSpPr>
          <p:nvPr>
            <p:ph type="title"/>
          </p:nvPr>
        </p:nvSpPr>
        <p:spPr/>
        <p:txBody>
          <a:bodyPr/>
          <a:lstStyle/>
          <a:p>
            <a:pPr algn="ctr"/>
            <a:r>
              <a:rPr lang="en-US" dirty="0"/>
              <a:t>#</a:t>
            </a:r>
            <a:r>
              <a:rPr lang="en-US" dirty="0" err="1"/>
              <a:t>TryItTuesday</a:t>
            </a:r>
            <a:r>
              <a:rPr lang="en-US" dirty="0"/>
              <a:t>	</a:t>
            </a:r>
          </a:p>
        </p:txBody>
      </p:sp>
      <p:sp>
        <p:nvSpPr>
          <p:cNvPr id="3" name="Content Placeholder 2">
            <a:extLst>
              <a:ext uri="{FF2B5EF4-FFF2-40B4-BE49-F238E27FC236}">
                <a16:creationId xmlns:a16="http://schemas.microsoft.com/office/drawing/2014/main" id="{4259D538-89C5-483C-A7C7-E40CE26BBFC2}"/>
              </a:ext>
            </a:extLst>
          </p:cNvPr>
          <p:cNvSpPr>
            <a:spLocks noGrp="1"/>
          </p:cNvSpPr>
          <p:nvPr>
            <p:ph idx="1"/>
          </p:nvPr>
        </p:nvSpPr>
        <p:spPr/>
        <p:txBody>
          <a:bodyPr/>
          <a:lstStyle/>
          <a:p>
            <a:r>
              <a:rPr lang="en-US" dirty="0"/>
              <a:t>Go to a whiteboard</a:t>
            </a:r>
          </a:p>
          <a:p>
            <a:r>
              <a:rPr lang="en-US" dirty="0"/>
              <a:t>We will be going through practice problems similar to last week’s quiz and you will determine what theorem will be used and then you will need to solve for the missing piece (use smartboard file)</a:t>
            </a:r>
          </a:p>
        </p:txBody>
      </p:sp>
    </p:spTree>
    <p:extLst>
      <p:ext uri="{BB962C8B-B14F-4D97-AF65-F5344CB8AC3E}">
        <p14:creationId xmlns:p14="http://schemas.microsoft.com/office/powerpoint/2010/main" val="1964172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3EDE7-1F65-4C18-8F20-F543F26B5D71}"/>
              </a:ext>
            </a:extLst>
          </p:cNvPr>
          <p:cNvSpPr>
            <a:spLocks noGrp="1"/>
          </p:cNvSpPr>
          <p:nvPr>
            <p:ph type="title"/>
          </p:nvPr>
        </p:nvSpPr>
        <p:spPr/>
        <p:txBody>
          <a:bodyPr/>
          <a:lstStyle/>
          <a:p>
            <a:pPr algn="ctr"/>
            <a:r>
              <a:rPr lang="en-US" dirty="0"/>
              <a:t>#</a:t>
            </a:r>
            <a:r>
              <a:rPr lang="en-US" dirty="0" err="1"/>
              <a:t>WhatCanYouDoWednesday</a:t>
            </a:r>
            <a:endParaRPr lang="en-US" dirty="0"/>
          </a:p>
        </p:txBody>
      </p:sp>
      <p:sp>
        <p:nvSpPr>
          <p:cNvPr id="3" name="Content Placeholder 2">
            <a:extLst>
              <a:ext uri="{FF2B5EF4-FFF2-40B4-BE49-F238E27FC236}">
                <a16:creationId xmlns:a16="http://schemas.microsoft.com/office/drawing/2014/main" id="{047A6793-79DB-4361-85D4-C75CF85DF385}"/>
              </a:ext>
            </a:extLst>
          </p:cNvPr>
          <p:cNvSpPr>
            <a:spLocks noGrp="1"/>
          </p:cNvSpPr>
          <p:nvPr>
            <p:ph idx="1"/>
          </p:nvPr>
        </p:nvSpPr>
        <p:spPr/>
        <p:txBody>
          <a:bodyPr>
            <a:normAutofit lnSpcReduction="10000"/>
          </a:bodyPr>
          <a:lstStyle/>
          <a:p>
            <a:r>
              <a:rPr lang="en-US" dirty="0"/>
              <a:t>NO Warmup Today</a:t>
            </a:r>
          </a:p>
          <a:p>
            <a:r>
              <a:rPr lang="en-US" dirty="0"/>
              <a:t>You will complete the “Partner Quiz” with the person next to you. Discuss the problems together and make sure you understand how to solve with similar triangles and understand how to prove similar triangles.</a:t>
            </a:r>
          </a:p>
          <a:p>
            <a:r>
              <a:rPr lang="en-US" dirty="0"/>
              <a:t>After the “partner Quiz”, you will each complete a portion on your own to show what you can do</a:t>
            </a:r>
          </a:p>
          <a:p>
            <a:r>
              <a:rPr lang="en-US" b="1" u="sng" dirty="0"/>
              <a:t>Homework: </a:t>
            </a:r>
            <a:r>
              <a:rPr lang="en-US" b="1" dirty="0"/>
              <a:t>Quiz Corrections are due TOMORROW &amp; complete the worksheet that is folded like a booklet ‘Practice-Similar Triangles’</a:t>
            </a:r>
          </a:p>
          <a:p>
            <a:r>
              <a:rPr lang="en-US" b="1" u="sng" dirty="0"/>
              <a:t>Tutoring will be offered at 7:30 tomorrow in room 1205</a:t>
            </a:r>
          </a:p>
        </p:txBody>
      </p:sp>
    </p:spTree>
    <p:extLst>
      <p:ext uri="{BB962C8B-B14F-4D97-AF65-F5344CB8AC3E}">
        <p14:creationId xmlns:p14="http://schemas.microsoft.com/office/powerpoint/2010/main" val="1122053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BC1744-6C66-4474-8E8E-5C4198D850AB}"/>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dirty="0">
                <a:solidFill>
                  <a:srgbClr val="FFFFFF"/>
                </a:solidFill>
                <a:latin typeface="+mj-lt"/>
                <a:ea typeface="+mj-ea"/>
                <a:cs typeface="+mj-cs"/>
              </a:rPr>
              <a:t>Aug 29</a:t>
            </a:r>
            <a:r>
              <a:rPr lang="en-US" sz="2600" kern="1200" baseline="30000" dirty="0">
                <a:solidFill>
                  <a:srgbClr val="FFFFFF"/>
                </a:solidFill>
                <a:latin typeface="+mj-lt"/>
                <a:ea typeface="+mj-ea"/>
                <a:cs typeface="+mj-cs"/>
              </a:rPr>
              <a:t>th</a:t>
            </a:r>
            <a:br>
              <a:rPr lang="en-US" sz="2600" kern="1200" dirty="0">
                <a:solidFill>
                  <a:srgbClr val="FFFFFF"/>
                </a:solidFill>
                <a:latin typeface="+mj-lt"/>
                <a:ea typeface="+mj-ea"/>
                <a:cs typeface="+mj-cs"/>
              </a:rPr>
            </a:br>
            <a:r>
              <a:rPr lang="en-US" sz="2600" kern="1200" dirty="0">
                <a:solidFill>
                  <a:srgbClr val="FFFFFF"/>
                </a:solidFill>
                <a:latin typeface="+mj-lt"/>
                <a:ea typeface="+mj-ea"/>
                <a:cs typeface="+mj-cs"/>
              </a:rPr>
              <a:t>SAT practice Problem </a:t>
            </a:r>
            <a:r>
              <a:rPr lang="en-US" sz="2600" kern="1200" dirty="0">
                <a:solidFill>
                  <a:srgbClr val="FFFFFF"/>
                </a:solidFill>
                <a:latin typeface="+mj-lt"/>
                <a:ea typeface="+mj-ea"/>
                <a:cs typeface="+mj-cs"/>
                <a:sym typeface="Wingdings" panose="05000000000000000000" pitchFamily="2" charset="2"/>
              </a:rPr>
              <a:t></a:t>
            </a:r>
            <a:endParaRPr lang="en-US" sz="2600" kern="1200" dirty="0">
              <a:solidFill>
                <a:srgbClr val="FFFFFF"/>
              </a:solidFill>
              <a:latin typeface="+mj-lt"/>
              <a:ea typeface="+mj-ea"/>
              <a:cs typeface="+mj-cs"/>
            </a:endParaRPr>
          </a:p>
        </p:txBody>
      </p:sp>
      <p:pic>
        <p:nvPicPr>
          <p:cNvPr id="4" name="Content Placeholder 3">
            <a:extLst>
              <a:ext uri="{FF2B5EF4-FFF2-40B4-BE49-F238E27FC236}">
                <a16:creationId xmlns:a16="http://schemas.microsoft.com/office/drawing/2014/main" id="{E8D9F717-182F-4557-B026-937851B05245}"/>
              </a:ext>
            </a:extLst>
          </p:cNvPr>
          <p:cNvPicPr>
            <a:picLocks noGrp="1" noChangeAspect="1"/>
          </p:cNvPicPr>
          <p:nvPr>
            <p:ph idx="1"/>
          </p:nvPr>
        </p:nvPicPr>
        <p:blipFill>
          <a:blip r:embed="rId2"/>
          <a:stretch>
            <a:fillRect/>
          </a:stretch>
        </p:blipFill>
        <p:spPr>
          <a:xfrm>
            <a:off x="3647440" y="-174520"/>
            <a:ext cx="7477760" cy="7103872"/>
          </a:xfrm>
          <a:prstGeom prst="rect">
            <a:avLst/>
          </a:prstGeom>
        </p:spPr>
      </p:pic>
    </p:spTree>
    <p:extLst>
      <p:ext uri="{BB962C8B-B14F-4D97-AF65-F5344CB8AC3E}">
        <p14:creationId xmlns:p14="http://schemas.microsoft.com/office/powerpoint/2010/main" val="2230275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6786AB-428C-450A-BDFB-6B74A067442D}"/>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4800" kern="1200">
                <a:solidFill>
                  <a:srgbClr val="FFFFFF"/>
                </a:solidFill>
                <a:latin typeface="+mj-lt"/>
                <a:ea typeface="+mj-ea"/>
                <a:cs typeface="+mj-cs"/>
              </a:rPr>
              <a:t>August 30th</a:t>
            </a:r>
          </a:p>
        </p:txBody>
      </p:sp>
      <p:cxnSp>
        <p:nvCxnSpPr>
          <p:cNvPr id="11" name="Straight Connector 10">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Content Placeholder 3">
            <a:extLst>
              <a:ext uri="{FF2B5EF4-FFF2-40B4-BE49-F238E27FC236}">
                <a16:creationId xmlns:a16="http://schemas.microsoft.com/office/drawing/2014/main" id="{AE63567A-215C-43D0-82AD-64DB5EF4AB08}"/>
              </a:ext>
            </a:extLst>
          </p:cNvPr>
          <p:cNvPicPr>
            <a:picLocks noGrp="1" noChangeAspect="1"/>
          </p:cNvPicPr>
          <p:nvPr>
            <p:ph idx="1"/>
          </p:nvPr>
        </p:nvPicPr>
        <p:blipFill>
          <a:blip r:embed="rId2"/>
          <a:stretch>
            <a:fillRect/>
          </a:stretch>
        </p:blipFill>
        <p:spPr>
          <a:xfrm>
            <a:off x="5186079" y="321177"/>
            <a:ext cx="5993787" cy="6410469"/>
          </a:xfrm>
          <a:prstGeom prst="rect">
            <a:avLst/>
          </a:prstGeom>
        </p:spPr>
      </p:pic>
    </p:spTree>
    <p:extLst>
      <p:ext uri="{BB962C8B-B14F-4D97-AF65-F5344CB8AC3E}">
        <p14:creationId xmlns:p14="http://schemas.microsoft.com/office/powerpoint/2010/main" val="463031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53976-B629-47E0-8221-11649430F912}"/>
              </a:ext>
            </a:extLst>
          </p:cNvPr>
          <p:cNvSpPr>
            <a:spLocks noGrp="1"/>
          </p:cNvSpPr>
          <p:nvPr>
            <p:ph type="title"/>
          </p:nvPr>
        </p:nvSpPr>
        <p:spPr>
          <a:xfrm>
            <a:off x="375277" y="457835"/>
            <a:ext cx="10347960" cy="1900555"/>
          </a:xfrm>
        </p:spPr>
        <p:txBody>
          <a:bodyPr/>
          <a:lstStyle/>
          <a:p>
            <a:r>
              <a:rPr lang="en-US" dirty="0"/>
              <a:t>Aug. 3</a:t>
            </a:r>
            <a:r>
              <a:rPr lang="en-US" baseline="30000" dirty="0"/>
              <a:t>rd</a:t>
            </a:r>
            <a:br>
              <a:rPr lang="en-US" dirty="0"/>
            </a:br>
            <a:r>
              <a:rPr lang="en-US" dirty="0"/>
              <a:t>1. Solve for x           2.</a:t>
            </a:r>
          </a:p>
        </p:txBody>
      </p:sp>
      <p:sp>
        <p:nvSpPr>
          <p:cNvPr id="5" name="Content Placeholder 4">
            <a:extLst>
              <a:ext uri="{FF2B5EF4-FFF2-40B4-BE49-F238E27FC236}">
                <a16:creationId xmlns:a16="http://schemas.microsoft.com/office/drawing/2014/main" id="{FAA775E6-E8B5-4D4D-95A1-A056C48CB855}"/>
              </a:ext>
            </a:extLst>
          </p:cNvPr>
          <p:cNvSpPr>
            <a:spLocks noGrp="1"/>
          </p:cNvSpPr>
          <p:nvPr>
            <p:ph idx="1"/>
          </p:nvPr>
        </p:nvSpPr>
        <p:spPr>
          <a:xfrm>
            <a:off x="375277" y="1856105"/>
            <a:ext cx="10978523" cy="4351338"/>
          </a:xfrm>
        </p:spPr>
        <p:txBody>
          <a:bodyPr/>
          <a:lstStyle/>
          <a:p>
            <a:pPr marL="0" indent="0">
              <a:buNone/>
            </a:pPr>
            <a:endParaRPr lang="en-US" dirty="0"/>
          </a:p>
          <a:p>
            <a:pPr marL="0" indent="0">
              <a:buNone/>
            </a:pPr>
            <a:endParaRPr lang="en-US" dirty="0"/>
          </a:p>
        </p:txBody>
      </p:sp>
      <p:pic>
        <p:nvPicPr>
          <p:cNvPr id="6" name="Picture 5">
            <a:extLst>
              <a:ext uri="{FF2B5EF4-FFF2-40B4-BE49-F238E27FC236}">
                <a16:creationId xmlns:a16="http://schemas.microsoft.com/office/drawing/2014/main" id="{D8D68589-FDE7-4988-9136-CC2818DB703E}"/>
              </a:ext>
            </a:extLst>
          </p:cNvPr>
          <p:cNvPicPr>
            <a:picLocks noChangeAspect="1"/>
          </p:cNvPicPr>
          <p:nvPr/>
        </p:nvPicPr>
        <p:blipFill>
          <a:blip r:embed="rId2"/>
          <a:stretch>
            <a:fillRect/>
          </a:stretch>
        </p:blipFill>
        <p:spPr>
          <a:xfrm>
            <a:off x="375277" y="2358390"/>
            <a:ext cx="4479615" cy="3849053"/>
          </a:xfrm>
          <a:prstGeom prst="rect">
            <a:avLst/>
          </a:prstGeom>
        </p:spPr>
      </p:pic>
      <p:pic>
        <p:nvPicPr>
          <p:cNvPr id="7" name="Picture 6">
            <a:extLst>
              <a:ext uri="{FF2B5EF4-FFF2-40B4-BE49-F238E27FC236}">
                <a16:creationId xmlns:a16="http://schemas.microsoft.com/office/drawing/2014/main" id="{91E231E8-0BDF-47C5-8759-2D41EB7B69DE}"/>
              </a:ext>
            </a:extLst>
          </p:cNvPr>
          <p:cNvPicPr>
            <a:picLocks noChangeAspect="1"/>
          </p:cNvPicPr>
          <p:nvPr/>
        </p:nvPicPr>
        <p:blipFill>
          <a:blip r:embed="rId3"/>
          <a:stretch>
            <a:fillRect/>
          </a:stretch>
        </p:blipFill>
        <p:spPr>
          <a:xfrm>
            <a:off x="4854892" y="2255202"/>
            <a:ext cx="7148875" cy="3002915"/>
          </a:xfrm>
          <a:prstGeom prst="rect">
            <a:avLst/>
          </a:prstGeom>
        </p:spPr>
      </p:pic>
      <p:pic>
        <p:nvPicPr>
          <p:cNvPr id="8" name="Picture 7">
            <a:extLst>
              <a:ext uri="{FF2B5EF4-FFF2-40B4-BE49-F238E27FC236}">
                <a16:creationId xmlns:a16="http://schemas.microsoft.com/office/drawing/2014/main" id="{47EDA550-4C1F-4CF7-A78D-DAB27EACC9A5}"/>
              </a:ext>
            </a:extLst>
          </p:cNvPr>
          <p:cNvPicPr>
            <a:picLocks noChangeAspect="1"/>
          </p:cNvPicPr>
          <p:nvPr/>
        </p:nvPicPr>
        <p:blipFill>
          <a:blip r:embed="rId4"/>
          <a:stretch>
            <a:fillRect/>
          </a:stretch>
        </p:blipFill>
        <p:spPr>
          <a:xfrm>
            <a:off x="5143954" y="1408112"/>
            <a:ext cx="6859813" cy="648336"/>
          </a:xfrm>
          <a:prstGeom prst="rect">
            <a:avLst/>
          </a:prstGeom>
        </p:spPr>
      </p:pic>
    </p:spTree>
    <p:extLst>
      <p:ext uri="{BB962C8B-B14F-4D97-AF65-F5344CB8AC3E}">
        <p14:creationId xmlns:p14="http://schemas.microsoft.com/office/powerpoint/2010/main" val="707388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562A17165DC84DB1F89CB07D5F8B6F" ma:contentTypeVersion="21" ma:contentTypeDescription="Create a new document." ma:contentTypeScope="" ma:versionID="b45ec886cd679bdc97591cb3f2c8b548">
  <xsd:schema xmlns:xsd="http://www.w3.org/2001/XMLSchema" xmlns:xs="http://www.w3.org/2001/XMLSchema" xmlns:p="http://schemas.microsoft.com/office/2006/metadata/properties" xmlns:ns3="0a254e3b-e8a8-44ca-87cc-7eb2cf8ac841" xmlns:ns4="18c15fe6-4a63-47b4-b92e-c62117786802" targetNamespace="http://schemas.microsoft.com/office/2006/metadata/properties" ma:root="true" ma:fieldsID="9732f1f5a53a22da3593e657a8e3d2be" ns3:_="" ns4:_="">
    <xsd:import namespace="0a254e3b-e8a8-44ca-87cc-7eb2cf8ac841"/>
    <xsd:import namespace="18c15fe6-4a63-47b4-b92e-c62117786802"/>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MediaServiceMetadata" minOccurs="0"/>
                <xsd:element ref="ns4:MediaServiceFastMetadata" minOccurs="0"/>
                <xsd:element ref="ns4:MediaServiceDateTaken" minOccurs="0"/>
                <xsd:element ref="ns4:MediaServiceAutoTags"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254e3b-e8a8-44ca-87cc-7eb2cf8ac84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8c15fe6-4a63-47b4-b92e-c62117786802"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AppVersion" ma:index="15" nillable="true" ma:displayName="App Version" ma:internalName="AppVersion">
      <xsd:simpleType>
        <xsd:restriction base="dms:Text"/>
      </xsd:simpleType>
    </xsd:element>
    <xsd:element name="Teachers" ma:index="16"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7"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8"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9" nillable="true" ma:displayName="Invited Teachers" ma:internalName="Invited_Teachers">
      <xsd:simpleType>
        <xsd:restriction base="dms:Note">
          <xsd:maxLength value="255"/>
        </xsd:restriction>
      </xsd:simpleType>
    </xsd:element>
    <xsd:element name="Invited_Students" ma:index="20" nillable="true" ma:displayName="Invited Students" ma:internalName="Invited_Students">
      <xsd:simpleType>
        <xsd:restriction base="dms:Note">
          <xsd:maxLength value="255"/>
        </xsd:restriction>
      </xsd:simpleType>
    </xsd:element>
    <xsd:element name="Self_Registration_Enabled" ma:index="21" nillable="true" ma:displayName="Self_Registration_Enabled" ma:internalName="Self_Registration_Enabled">
      <xsd:simpleType>
        <xsd:restriction base="dms:Boolean"/>
      </xsd:simpleType>
    </xsd:element>
    <xsd:element name="Has_Teacher_Only_SectionGroup" ma:index="22" nillable="true" ma:displayName="Has Teacher Only SectionGroup" ma:internalName="Has_Teacher_Only_SectionGroup">
      <xsd:simpleType>
        <xsd:restriction base="dms:Boolean"/>
      </xsd:simpleType>
    </xsd:element>
    <xsd:element name="MediaServiceMetadata" ma:index="23" nillable="true" ma:displayName="MediaServiceMetadata" ma:description="" ma:hidden="true" ma:internalName="MediaServiceMetadata" ma:readOnly="true">
      <xsd:simpleType>
        <xsd:restriction base="dms:Note"/>
      </xsd:simpleType>
    </xsd:element>
    <xsd:element name="MediaServiceFastMetadata" ma:index="24" nillable="true" ma:displayName="MediaServiceFastMetadata" ma:description="" ma:hidden="true" ma:internalName="MediaServiceFastMetadata" ma:readOnly="true">
      <xsd:simpleType>
        <xsd:restriction base="dms:Note"/>
      </xsd:simpleType>
    </xsd:element>
    <xsd:element name="MediaServiceDateTaken" ma:index="25" nillable="true" ma:displayName="MediaServiceDateTaken" ma:description="" ma:hidden="true" ma:internalName="MediaServiceDateTaken" ma:readOnly="true">
      <xsd:simpleType>
        <xsd:restriction base="dms:Text"/>
      </xsd:simpleType>
    </xsd:element>
    <xsd:element name="MediaServiceAutoTags" ma:index="26" nillable="true" ma:displayName="MediaServiceAutoTags" ma:description="" ma:internalName="MediaServiceAutoTags" ma:readOnly="true">
      <xsd:simpleType>
        <xsd:restriction base="dms:Text"/>
      </xsd:simpleType>
    </xsd:element>
    <xsd:element name="MediaServiceAutoKeyPoints" ma:index="27" nillable="true" ma:displayName="MediaServiceAutoKeyPoints" ma:hidden="true" ma:internalName="MediaServiceAutoKeyPoints" ma:readOnly="true">
      <xsd:simpleType>
        <xsd:restriction base="dms:Note"/>
      </xsd:simpleType>
    </xsd:element>
    <xsd:element name="MediaServiceKeyPoints" ma:index="2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lderType xmlns="18c15fe6-4a63-47b4-b92e-c62117786802" xsi:nil="true"/>
    <Students xmlns="18c15fe6-4a63-47b4-b92e-c62117786802">
      <UserInfo>
        <DisplayName/>
        <AccountId xsi:nil="true"/>
        <AccountType/>
      </UserInfo>
    </Students>
    <Student_Groups xmlns="18c15fe6-4a63-47b4-b92e-c62117786802">
      <UserInfo>
        <DisplayName/>
        <AccountId xsi:nil="true"/>
        <AccountType/>
      </UserInfo>
    </Student_Groups>
    <DefaultSectionNames xmlns="18c15fe6-4a63-47b4-b92e-c62117786802" xsi:nil="true"/>
    <NotebookType xmlns="18c15fe6-4a63-47b4-b92e-c62117786802" xsi:nil="true"/>
    <Teachers xmlns="18c15fe6-4a63-47b4-b92e-c62117786802">
      <UserInfo>
        <DisplayName/>
        <AccountId xsi:nil="true"/>
        <AccountType/>
      </UserInfo>
    </Teachers>
    <Has_Teacher_Only_SectionGroup xmlns="18c15fe6-4a63-47b4-b92e-c62117786802" xsi:nil="true"/>
    <Owner xmlns="18c15fe6-4a63-47b4-b92e-c62117786802">
      <UserInfo>
        <DisplayName/>
        <AccountId xsi:nil="true"/>
        <AccountType/>
      </UserInfo>
    </Owner>
    <AppVersion xmlns="18c15fe6-4a63-47b4-b92e-c62117786802" xsi:nil="true"/>
    <Invited_Students xmlns="18c15fe6-4a63-47b4-b92e-c62117786802" xsi:nil="true"/>
    <Self_Registration_Enabled xmlns="18c15fe6-4a63-47b4-b92e-c62117786802" xsi:nil="true"/>
    <Invited_Teachers xmlns="18c15fe6-4a63-47b4-b92e-c62117786802" xsi:nil="true"/>
  </documentManagement>
</p:properties>
</file>

<file path=customXml/itemProps1.xml><?xml version="1.0" encoding="utf-8"?>
<ds:datastoreItem xmlns:ds="http://schemas.openxmlformats.org/officeDocument/2006/customXml" ds:itemID="{D2F9FCCA-D1BE-47ED-B0F2-2DFBD43EC6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254e3b-e8a8-44ca-87cc-7eb2cf8ac841"/>
    <ds:schemaRef ds:uri="18c15fe6-4a63-47b4-b92e-c621177868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EBD87DF-71B5-4BD4-A41C-E07894098508}">
  <ds:schemaRefs>
    <ds:schemaRef ds:uri="http://schemas.microsoft.com/sharepoint/v3/contenttype/forms"/>
  </ds:schemaRefs>
</ds:datastoreItem>
</file>

<file path=customXml/itemProps3.xml><?xml version="1.0" encoding="utf-8"?>
<ds:datastoreItem xmlns:ds="http://schemas.openxmlformats.org/officeDocument/2006/customXml" ds:itemID="{01CFB4F8-C58F-437A-84FB-3C88A37E8845}">
  <ds:schemaRefs>
    <ds:schemaRef ds:uri="http://schemas.microsoft.com/office/2006/metadata/properties"/>
    <ds:schemaRef ds:uri="http://www.w3.org/XML/1998/namespace"/>
    <ds:schemaRef ds:uri="http://purl.org/dc/dcmitype/"/>
    <ds:schemaRef ds:uri="http://purl.org/dc/terms/"/>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18c15fe6-4a63-47b4-b92e-c62117786802"/>
    <ds:schemaRef ds:uri="0a254e3b-e8a8-44ca-87cc-7eb2cf8ac841"/>
  </ds:schemaRefs>
</ds:datastoreItem>
</file>

<file path=docProps/app.xml><?xml version="1.0" encoding="utf-8"?>
<Properties xmlns="http://schemas.openxmlformats.org/officeDocument/2006/extended-properties" xmlns:vt="http://schemas.openxmlformats.org/officeDocument/2006/docPropsVTypes">
  <TotalTime>4929</TotalTime>
  <Words>333</Words>
  <Application>Microsoft Office PowerPoint</Application>
  <PresentationFormat>Widescreen</PresentationFormat>
  <Paragraphs>42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Bahnschrift Light</vt:lpstr>
      <vt:lpstr>Calibri</vt:lpstr>
      <vt:lpstr>Calibri Light</vt:lpstr>
      <vt:lpstr>Times New Roman</vt:lpstr>
      <vt:lpstr>Office Theme</vt:lpstr>
      <vt:lpstr>August 20th</vt:lpstr>
      <vt:lpstr>August 21st</vt:lpstr>
      <vt:lpstr>August 22nd</vt:lpstr>
      <vt:lpstr>Warmup-- #MostMissedMonday</vt:lpstr>
      <vt:lpstr>#TryItTuesday </vt:lpstr>
      <vt:lpstr>#WhatCanYouDoWednesday</vt:lpstr>
      <vt:lpstr>Aug 29th SAT practice Problem </vt:lpstr>
      <vt:lpstr>August 30th</vt:lpstr>
      <vt:lpstr>Aug. 3rd 1. Solve for x           2.</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 20th</dc:title>
  <dc:creator>Christie Pusatere</dc:creator>
  <cp:lastModifiedBy>Christie Pusatere</cp:lastModifiedBy>
  <cp:revision>4</cp:revision>
  <dcterms:created xsi:type="dcterms:W3CDTF">2019-08-30T14:19:34Z</dcterms:created>
  <dcterms:modified xsi:type="dcterms:W3CDTF">2019-09-03T19:16:24Z</dcterms:modified>
</cp:coreProperties>
</file>